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23"/>
  </p:notesMasterIdLst>
  <p:sldIdLst>
    <p:sldId id="257" r:id="rId2"/>
    <p:sldId id="283" r:id="rId3"/>
    <p:sldId id="295" r:id="rId4"/>
    <p:sldId id="266" r:id="rId5"/>
    <p:sldId id="276" r:id="rId6"/>
    <p:sldId id="287" r:id="rId7"/>
    <p:sldId id="268" r:id="rId8"/>
    <p:sldId id="296" r:id="rId9"/>
    <p:sldId id="298" r:id="rId10"/>
    <p:sldId id="293" r:id="rId11"/>
    <p:sldId id="292" r:id="rId12"/>
    <p:sldId id="294" r:id="rId13"/>
    <p:sldId id="299" r:id="rId14"/>
    <p:sldId id="300" r:id="rId15"/>
    <p:sldId id="290" r:id="rId16"/>
    <p:sldId id="281" r:id="rId17"/>
    <p:sldId id="288" r:id="rId18"/>
    <p:sldId id="291" r:id="rId19"/>
    <p:sldId id="272" r:id="rId20"/>
    <p:sldId id="284" r:id="rId21"/>
    <p:sldId id="289" r:id="rId22"/>
  </p:sldIdLst>
  <p:sldSz cx="24387175" cy="13716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ontserrat" panose="020F050202020403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88C5"/>
    <a:srgbClr val="256EFF"/>
    <a:srgbClr val="85C7F2"/>
    <a:srgbClr val="F00105"/>
    <a:srgbClr val="0E79B2"/>
    <a:srgbClr val="62BBC1"/>
    <a:srgbClr val="40798C"/>
    <a:srgbClr val="EEEEEE"/>
    <a:srgbClr val="0B2027"/>
    <a:srgbClr val="9BC1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2EB490-5587-FA4C-8EEE-A670BBC894A8}" v="87" dt="2020-01-07T15:25:48.1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94830"/>
  </p:normalViewPr>
  <p:slideViewPr>
    <p:cSldViewPr snapToGrid="0" snapToObjects="1">
      <p:cViewPr>
        <p:scale>
          <a:sx n="57" d="100"/>
          <a:sy n="57" d="100"/>
        </p:scale>
        <p:origin x="24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tya Kendre" userId="4db2b1cd-c99c-4935-8769-324f6c9d7f4f" providerId="ADAL" clId="{2E2EB490-5587-FA4C-8EEE-A670BBC894A8}"/>
    <pc:docChg chg="undo custSel addSld delSld modSld sldOrd">
      <pc:chgData name="Aditya Kendre" userId="4db2b1cd-c99c-4935-8769-324f6c9d7f4f" providerId="ADAL" clId="{2E2EB490-5587-FA4C-8EEE-A670BBC894A8}" dt="2020-01-07T15:25:51.029" v="457"/>
      <pc:docMkLst>
        <pc:docMk/>
      </pc:docMkLst>
      <pc:sldChg chg="modSp">
        <pc:chgData name="Aditya Kendre" userId="4db2b1cd-c99c-4935-8769-324f6c9d7f4f" providerId="ADAL" clId="{2E2EB490-5587-FA4C-8EEE-A670BBC894A8}" dt="2020-01-07T14:55:19.192" v="1" actId="14100"/>
        <pc:sldMkLst>
          <pc:docMk/>
          <pc:sldMk cId="0" sldId="257"/>
        </pc:sldMkLst>
        <pc:picChg chg="mod">
          <ac:chgData name="Aditya Kendre" userId="4db2b1cd-c99c-4935-8769-324f6c9d7f4f" providerId="ADAL" clId="{2E2EB490-5587-FA4C-8EEE-A670BBC894A8}" dt="2020-01-07T14:55:19.192" v="1" actId="14100"/>
          <ac:picMkLst>
            <pc:docMk/>
            <pc:sldMk cId="0" sldId="257"/>
            <ac:picMk id="5" creationId="{78904127-9173-6845-A127-64ADDB4C1434}"/>
          </ac:picMkLst>
        </pc:picChg>
      </pc:sldChg>
      <pc:sldChg chg="addSp delSp modSp">
        <pc:chgData name="Aditya Kendre" userId="4db2b1cd-c99c-4935-8769-324f6c9d7f4f" providerId="ADAL" clId="{2E2EB490-5587-FA4C-8EEE-A670BBC894A8}" dt="2020-01-07T15:19:10.006" v="342" actId="478"/>
        <pc:sldMkLst>
          <pc:docMk/>
          <pc:sldMk cId="45913671" sldId="266"/>
        </pc:sldMkLst>
        <pc:spChg chg="add del">
          <ac:chgData name="Aditya Kendre" userId="4db2b1cd-c99c-4935-8769-324f6c9d7f4f" providerId="ADAL" clId="{2E2EB490-5587-FA4C-8EEE-A670BBC894A8}" dt="2020-01-07T14:59:12.899" v="5"/>
          <ac:spMkLst>
            <pc:docMk/>
            <pc:sldMk cId="45913671" sldId="266"/>
            <ac:spMk id="2" creationId="{189B2E01-D877-884C-B973-6D07FA7C65F4}"/>
          </ac:spMkLst>
        </pc:spChg>
        <pc:spChg chg="add del mod">
          <ac:chgData name="Aditya Kendre" userId="4db2b1cd-c99c-4935-8769-324f6c9d7f4f" providerId="ADAL" clId="{2E2EB490-5587-FA4C-8EEE-A670BBC894A8}" dt="2020-01-07T15:19:10.006" v="342" actId="478"/>
          <ac:spMkLst>
            <pc:docMk/>
            <pc:sldMk cId="45913671" sldId="266"/>
            <ac:spMk id="4" creationId="{1B8C1046-6A61-104A-8EB8-57BC8CFCECCB}"/>
          </ac:spMkLst>
        </pc:spChg>
        <pc:spChg chg="mod">
          <ac:chgData name="Aditya Kendre" userId="4db2b1cd-c99c-4935-8769-324f6c9d7f4f" providerId="ADAL" clId="{2E2EB490-5587-FA4C-8EEE-A670BBC894A8}" dt="2020-01-07T15:02:40.067" v="74" actId="255"/>
          <ac:spMkLst>
            <pc:docMk/>
            <pc:sldMk cId="45913671" sldId="266"/>
            <ac:spMk id="5" creationId="{AC7CF8D3-16B5-B748-A5C3-8180810F74A4}"/>
          </ac:spMkLst>
        </pc:spChg>
        <pc:spChg chg="add mod">
          <ac:chgData name="Aditya Kendre" userId="4db2b1cd-c99c-4935-8769-324f6c9d7f4f" providerId="ADAL" clId="{2E2EB490-5587-FA4C-8EEE-A670BBC894A8}" dt="2020-01-07T15:02:34.397" v="73" actId="255"/>
          <ac:spMkLst>
            <pc:docMk/>
            <pc:sldMk cId="45913671" sldId="266"/>
            <ac:spMk id="8" creationId="{62D5E1DE-79BC-414A-A99E-509F07B15619}"/>
          </ac:spMkLst>
        </pc:spChg>
        <pc:picChg chg="add mod modCrop">
          <ac:chgData name="Aditya Kendre" userId="4db2b1cd-c99c-4935-8769-324f6c9d7f4f" providerId="ADAL" clId="{2E2EB490-5587-FA4C-8EEE-A670BBC894A8}" dt="2020-01-07T15:02:04.905" v="63" actId="1036"/>
          <ac:picMkLst>
            <pc:docMk/>
            <pc:sldMk cId="45913671" sldId="266"/>
            <ac:picMk id="3" creationId="{C6FCD9D7-57FD-E946-A568-44848EE435D8}"/>
          </ac:picMkLst>
        </pc:picChg>
        <pc:picChg chg="mod">
          <ac:chgData name="Aditya Kendre" userId="4db2b1cd-c99c-4935-8769-324f6c9d7f4f" providerId="ADAL" clId="{2E2EB490-5587-FA4C-8EEE-A670BBC894A8}" dt="2020-01-07T15:05:02.489" v="98" actId="1036"/>
          <ac:picMkLst>
            <pc:docMk/>
            <pc:sldMk cId="45913671" sldId="266"/>
            <ac:picMk id="9" creationId="{AE137F3E-4BF0-AF4A-8E4B-84F7A0D8DB81}"/>
          </ac:picMkLst>
        </pc:picChg>
      </pc:sldChg>
      <pc:sldChg chg="modSp">
        <pc:chgData name="Aditya Kendre" userId="4db2b1cd-c99c-4935-8769-324f6c9d7f4f" providerId="ADAL" clId="{2E2EB490-5587-FA4C-8EEE-A670BBC894A8}" dt="2020-01-07T15:03:09.103" v="81" actId="20577"/>
        <pc:sldMkLst>
          <pc:docMk/>
          <pc:sldMk cId="3940447691" sldId="268"/>
        </pc:sldMkLst>
        <pc:spChg chg="mod">
          <ac:chgData name="Aditya Kendre" userId="4db2b1cd-c99c-4935-8769-324f6c9d7f4f" providerId="ADAL" clId="{2E2EB490-5587-FA4C-8EEE-A670BBC894A8}" dt="2020-01-07T15:03:09.103" v="81" actId="20577"/>
          <ac:spMkLst>
            <pc:docMk/>
            <pc:sldMk cId="3940447691" sldId="268"/>
            <ac:spMk id="85" creationId="{00000000-0000-0000-0000-000000000000}"/>
          </ac:spMkLst>
        </pc:spChg>
      </pc:sldChg>
      <pc:sldChg chg="modSp">
        <pc:chgData name="Aditya Kendre" userId="4db2b1cd-c99c-4935-8769-324f6c9d7f4f" providerId="ADAL" clId="{2E2EB490-5587-FA4C-8EEE-A670BBC894A8}" dt="2020-01-07T15:01:09.046" v="12" actId="20577"/>
        <pc:sldMkLst>
          <pc:docMk/>
          <pc:sldMk cId="14020761" sldId="272"/>
        </pc:sldMkLst>
        <pc:graphicFrameChg chg="mod modGraphic">
          <ac:chgData name="Aditya Kendre" userId="4db2b1cd-c99c-4935-8769-324f6c9d7f4f" providerId="ADAL" clId="{2E2EB490-5587-FA4C-8EEE-A670BBC894A8}" dt="2020-01-07T15:01:09.046" v="12" actId="20577"/>
          <ac:graphicFrameMkLst>
            <pc:docMk/>
            <pc:sldMk cId="14020761" sldId="272"/>
            <ac:graphicFrameMk id="3" creationId="{2C163F8B-A9C5-F14A-967E-09D40C8C21CF}"/>
          </ac:graphicFrameMkLst>
        </pc:graphicFrameChg>
      </pc:sldChg>
      <pc:sldChg chg="modSp">
        <pc:chgData name="Aditya Kendre" userId="4db2b1cd-c99c-4935-8769-324f6c9d7f4f" providerId="ADAL" clId="{2E2EB490-5587-FA4C-8EEE-A670BBC894A8}" dt="2020-01-07T15:24:01.915" v="438" actId="20577"/>
        <pc:sldMkLst>
          <pc:docMk/>
          <pc:sldMk cId="2506446403" sldId="276"/>
        </pc:sldMkLst>
        <pc:spChg chg="mod">
          <ac:chgData name="Aditya Kendre" userId="4db2b1cd-c99c-4935-8769-324f6c9d7f4f" providerId="ADAL" clId="{2E2EB490-5587-FA4C-8EEE-A670BBC894A8}" dt="2020-01-07T15:22:28.003" v="397" actId="20577"/>
          <ac:spMkLst>
            <pc:docMk/>
            <pc:sldMk cId="2506446403" sldId="276"/>
            <ac:spMk id="148" creationId="{00000000-0000-0000-0000-000000000000}"/>
          </ac:spMkLst>
        </pc:spChg>
        <pc:spChg chg="mod">
          <ac:chgData name="Aditya Kendre" userId="4db2b1cd-c99c-4935-8769-324f6c9d7f4f" providerId="ADAL" clId="{2E2EB490-5587-FA4C-8EEE-A670BBC894A8}" dt="2020-01-07T15:23:08.861" v="399" actId="20577"/>
          <ac:spMkLst>
            <pc:docMk/>
            <pc:sldMk cId="2506446403" sldId="276"/>
            <ac:spMk id="149" creationId="{00000000-0000-0000-0000-000000000000}"/>
          </ac:spMkLst>
        </pc:spChg>
        <pc:spChg chg="mod">
          <ac:chgData name="Aditya Kendre" userId="4db2b1cd-c99c-4935-8769-324f6c9d7f4f" providerId="ADAL" clId="{2E2EB490-5587-FA4C-8EEE-A670BBC894A8}" dt="2020-01-07T15:23:20.453" v="403" actId="20577"/>
          <ac:spMkLst>
            <pc:docMk/>
            <pc:sldMk cId="2506446403" sldId="276"/>
            <ac:spMk id="150" creationId="{00000000-0000-0000-0000-000000000000}"/>
          </ac:spMkLst>
        </pc:spChg>
        <pc:spChg chg="mod">
          <ac:chgData name="Aditya Kendre" userId="4db2b1cd-c99c-4935-8769-324f6c9d7f4f" providerId="ADAL" clId="{2E2EB490-5587-FA4C-8EEE-A670BBC894A8}" dt="2020-01-07T15:23:32.600" v="407" actId="20577"/>
          <ac:spMkLst>
            <pc:docMk/>
            <pc:sldMk cId="2506446403" sldId="276"/>
            <ac:spMk id="151" creationId="{00000000-0000-0000-0000-000000000000}"/>
          </ac:spMkLst>
        </pc:spChg>
        <pc:spChg chg="mod">
          <ac:chgData name="Aditya Kendre" userId="4db2b1cd-c99c-4935-8769-324f6c9d7f4f" providerId="ADAL" clId="{2E2EB490-5587-FA4C-8EEE-A670BBC894A8}" dt="2020-01-07T15:24:01.915" v="438" actId="20577"/>
          <ac:spMkLst>
            <pc:docMk/>
            <pc:sldMk cId="2506446403" sldId="276"/>
            <ac:spMk id="152" creationId="{00000000-0000-0000-0000-000000000000}"/>
          </ac:spMkLst>
        </pc:spChg>
      </pc:sldChg>
      <pc:sldChg chg="modSp">
        <pc:chgData name="Aditya Kendre" userId="4db2b1cd-c99c-4935-8769-324f6c9d7f4f" providerId="ADAL" clId="{2E2EB490-5587-FA4C-8EEE-A670BBC894A8}" dt="2020-01-07T15:20:58.430" v="371"/>
        <pc:sldMkLst>
          <pc:docMk/>
          <pc:sldMk cId="1193562305" sldId="283"/>
        </pc:sldMkLst>
        <pc:spChg chg="mod">
          <ac:chgData name="Aditya Kendre" userId="4db2b1cd-c99c-4935-8769-324f6c9d7f4f" providerId="ADAL" clId="{2E2EB490-5587-FA4C-8EEE-A670BBC894A8}" dt="2020-01-07T15:20:58.430" v="371"/>
          <ac:spMkLst>
            <pc:docMk/>
            <pc:sldMk cId="1193562305" sldId="283"/>
            <ac:spMk id="7" creationId="{19F32492-A748-174A-94DD-28CD95A3F24F}"/>
          </ac:spMkLst>
        </pc:spChg>
      </pc:sldChg>
      <pc:sldChg chg="modSp ord">
        <pc:chgData name="Aditya Kendre" userId="4db2b1cd-c99c-4935-8769-324f6c9d7f4f" providerId="ADAL" clId="{2E2EB490-5587-FA4C-8EEE-A670BBC894A8}" dt="2020-01-07T15:25:48.186" v="455"/>
        <pc:sldMkLst>
          <pc:docMk/>
          <pc:sldMk cId="3203777922" sldId="286"/>
        </pc:sldMkLst>
        <pc:spChg chg="mod">
          <ac:chgData name="Aditya Kendre" userId="4db2b1cd-c99c-4935-8769-324f6c9d7f4f" providerId="ADAL" clId="{2E2EB490-5587-FA4C-8EEE-A670BBC894A8}" dt="2020-01-07T15:05:43.488" v="130" actId="20577"/>
          <ac:spMkLst>
            <pc:docMk/>
            <pc:sldMk cId="3203777922" sldId="286"/>
            <ac:spMk id="85" creationId="{00000000-0000-0000-0000-000000000000}"/>
          </ac:spMkLst>
        </pc:spChg>
      </pc:sldChg>
      <pc:sldChg chg="ord">
        <pc:chgData name="Aditya Kendre" userId="4db2b1cd-c99c-4935-8769-324f6c9d7f4f" providerId="ADAL" clId="{2E2EB490-5587-FA4C-8EEE-A670BBC894A8}" dt="2020-01-07T15:06:04.271" v="158"/>
        <pc:sldMkLst>
          <pc:docMk/>
          <pc:sldMk cId="642247755" sldId="290"/>
        </pc:sldMkLst>
      </pc:sldChg>
      <pc:sldChg chg="add ord">
        <pc:chgData name="Aditya Kendre" userId="4db2b1cd-c99c-4935-8769-324f6c9d7f4f" providerId="ADAL" clId="{2E2EB490-5587-FA4C-8EEE-A670BBC894A8}" dt="2020-01-07T15:25:49.930" v="456"/>
        <pc:sldMkLst>
          <pc:docMk/>
          <pc:sldMk cId="2075884606" sldId="292"/>
        </pc:sldMkLst>
      </pc:sldChg>
      <pc:sldChg chg="modSp add">
        <pc:chgData name="Aditya Kendre" userId="4db2b1cd-c99c-4935-8769-324f6c9d7f4f" providerId="ADAL" clId="{2E2EB490-5587-FA4C-8EEE-A670BBC894A8}" dt="2020-01-07T15:05:49.047" v="146" actId="20577"/>
        <pc:sldMkLst>
          <pc:docMk/>
          <pc:sldMk cId="1446815859" sldId="293"/>
        </pc:sldMkLst>
        <pc:spChg chg="mod">
          <ac:chgData name="Aditya Kendre" userId="4db2b1cd-c99c-4935-8769-324f6c9d7f4f" providerId="ADAL" clId="{2E2EB490-5587-FA4C-8EEE-A670BBC894A8}" dt="2020-01-07T15:05:49.047" v="146" actId="20577"/>
          <ac:spMkLst>
            <pc:docMk/>
            <pc:sldMk cId="1446815859" sldId="293"/>
            <ac:spMk id="85" creationId="{00000000-0000-0000-0000-000000000000}"/>
          </ac:spMkLst>
        </pc:spChg>
      </pc:sldChg>
      <pc:sldChg chg="modSp add ord">
        <pc:chgData name="Aditya Kendre" userId="4db2b1cd-c99c-4935-8769-324f6c9d7f4f" providerId="ADAL" clId="{2E2EB490-5587-FA4C-8EEE-A670BBC894A8}" dt="2020-01-07T15:25:51.029" v="457"/>
        <pc:sldMkLst>
          <pc:docMk/>
          <pc:sldMk cId="2636499886" sldId="294"/>
        </pc:sldMkLst>
        <pc:spChg chg="mod">
          <ac:chgData name="Aditya Kendre" userId="4db2b1cd-c99c-4935-8769-324f6c9d7f4f" providerId="ADAL" clId="{2E2EB490-5587-FA4C-8EEE-A670BBC894A8}" dt="2020-01-07T15:05:59.322" v="157" actId="20577"/>
          <ac:spMkLst>
            <pc:docMk/>
            <pc:sldMk cId="2636499886" sldId="294"/>
            <ac:spMk id="85" creationId="{00000000-0000-0000-0000-000000000000}"/>
          </ac:spMkLst>
        </pc:spChg>
      </pc:sldChg>
      <pc:sldChg chg="modSp add del">
        <pc:chgData name="Aditya Kendre" userId="4db2b1cd-c99c-4935-8769-324f6c9d7f4f" providerId="ADAL" clId="{2E2EB490-5587-FA4C-8EEE-A670BBC894A8}" dt="2020-01-07T15:21:16.596" v="384"/>
        <pc:sldMkLst>
          <pc:docMk/>
          <pc:sldMk cId="35265379" sldId="295"/>
        </pc:sldMkLst>
        <pc:spChg chg="mod">
          <ac:chgData name="Aditya Kendre" userId="4db2b1cd-c99c-4935-8769-324f6c9d7f4f" providerId="ADAL" clId="{2E2EB490-5587-FA4C-8EEE-A670BBC894A8}" dt="2020-01-07T15:09:55.821" v="217" actId="20577"/>
          <ac:spMkLst>
            <pc:docMk/>
            <pc:sldMk cId="35265379" sldId="295"/>
            <ac:spMk id="3" creationId="{05C5A592-870A-0748-BF3C-C783DD1195CD}"/>
          </ac:spMkLst>
        </pc:spChg>
        <pc:spChg chg="mod">
          <ac:chgData name="Aditya Kendre" userId="4db2b1cd-c99c-4935-8769-324f6c9d7f4f" providerId="ADAL" clId="{2E2EB490-5587-FA4C-8EEE-A670BBC894A8}" dt="2020-01-07T15:21:16.596" v="384"/>
          <ac:spMkLst>
            <pc:docMk/>
            <pc:sldMk cId="35265379" sldId="295"/>
            <ac:spMk id="7" creationId="{19F32492-A748-174A-94DD-28CD95A3F24F}"/>
          </ac:spMkLst>
        </pc:spChg>
      </pc:sldChg>
      <pc:sldChg chg="add del">
        <pc:chgData name="Aditya Kendre" userId="4db2b1cd-c99c-4935-8769-324f6c9d7f4f" providerId="ADAL" clId="{2E2EB490-5587-FA4C-8EEE-A670BBC894A8}" dt="2020-01-07T15:24:53.549" v="445" actId="2696"/>
        <pc:sldMkLst>
          <pc:docMk/>
          <pc:sldMk cId="2955463579" sldId="296"/>
        </pc:sldMkLst>
      </pc:sldChg>
      <pc:sldChg chg="modSp add">
        <pc:chgData name="Aditya Kendre" userId="4db2b1cd-c99c-4935-8769-324f6c9d7f4f" providerId="ADAL" clId="{2E2EB490-5587-FA4C-8EEE-A670BBC894A8}" dt="2020-01-07T15:25:10.507" v="449"/>
        <pc:sldMkLst>
          <pc:docMk/>
          <pc:sldMk cId="3707663096" sldId="296"/>
        </pc:sldMkLst>
        <pc:spChg chg="mod">
          <ac:chgData name="Aditya Kendre" userId="4db2b1cd-c99c-4935-8769-324f6c9d7f4f" providerId="ADAL" clId="{2E2EB490-5587-FA4C-8EEE-A670BBC894A8}" dt="2020-01-07T15:25:10.507" v="449"/>
          <ac:spMkLst>
            <pc:docMk/>
            <pc:sldMk cId="3707663096" sldId="296"/>
            <ac:spMk id="10" creationId="{1036CF30-F2F7-6946-9CF3-9442C5F890C8}"/>
          </ac:spMkLst>
        </pc:spChg>
      </pc:sldChg>
      <pc:sldChg chg="add del">
        <pc:chgData name="Aditya Kendre" userId="4db2b1cd-c99c-4935-8769-324f6c9d7f4f" providerId="ADAL" clId="{2E2EB490-5587-FA4C-8EEE-A670BBC894A8}" dt="2020-01-07T15:24:40.325" v="441"/>
        <pc:sldMkLst>
          <pc:docMk/>
          <pc:sldMk cId="96863470" sldId="297"/>
        </pc:sldMkLst>
      </pc:sldChg>
      <pc:sldChg chg="modSp add">
        <pc:chgData name="Aditya Kendre" userId="4db2b1cd-c99c-4935-8769-324f6c9d7f4f" providerId="ADAL" clId="{2E2EB490-5587-FA4C-8EEE-A670BBC894A8}" dt="2020-01-07T15:25:26.542" v="451"/>
        <pc:sldMkLst>
          <pc:docMk/>
          <pc:sldMk cId="1464934744" sldId="297"/>
        </pc:sldMkLst>
        <pc:spChg chg="mod">
          <ac:chgData name="Aditya Kendre" userId="4db2b1cd-c99c-4935-8769-324f6c9d7f4f" providerId="ADAL" clId="{2E2EB490-5587-FA4C-8EEE-A670BBC894A8}" dt="2020-01-07T15:25:26.542" v="451"/>
          <ac:spMkLst>
            <pc:docMk/>
            <pc:sldMk cId="1464934744" sldId="297"/>
            <ac:spMk id="10" creationId="{1036CF30-F2F7-6946-9CF3-9442C5F890C8}"/>
          </ac:spMkLst>
        </pc:spChg>
      </pc:sldChg>
      <pc:sldChg chg="add del">
        <pc:chgData name="Aditya Kendre" userId="4db2b1cd-c99c-4935-8769-324f6c9d7f4f" providerId="ADAL" clId="{2E2EB490-5587-FA4C-8EEE-A670BBC894A8}" dt="2020-01-07T15:24:54.091" v="446" actId="2696"/>
        <pc:sldMkLst>
          <pc:docMk/>
          <pc:sldMk cId="1467050301" sldId="297"/>
        </pc:sldMkLst>
      </pc:sldChg>
      <pc:sldChg chg="modSp add">
        <pc:chgData name="Aditya Kendre" userId="4db2b1cd-c99c-4935-8769-324f6c9d7f4f" providerId="ADAL" clId="{2E2EB490-5587-FA4C-8EEE-A670BBC894A8}" dt="2020-01-07T15:25:38.547" v="453"/>
        <pc:sldMkLst>
          <pc:docMk/>
          <pc:sldMk cId="4012155554" sldId="298"/>
        </pc:sldMkLst>
        <pc:spChg chg="mod">
          <ac:chgData name="Aditya Kendre" userId="4db2b1cd-c99c-4935-8769-324f6c9d7f4f" providerId="ADAL" clId="{2E2EB490-5587-FA4C-8EEE-A670BBC894A8}" dt="2020-01-07T15:25:38.547" v="453"/>
          <ac:spMkLst>
            <pc:docMk/>
            <pc:sldMk cId="4012155554" sldId="298"/>
            <ac:spMk id="10" creationId="{1036CF30-F2F7-6946-9CF3-9442C5F890C8}"/>
          </ac:spMkLst>
        </pc:spChg>
      </pc:sldChg>
      <pc:sldChg chg="add">
        <pc:chgData name="Aditya Kendre" userId="4db2b1cd-c99c-4935-8769-324f6c9d7f4f" providerId="ADAL" clId="{2E2EB490-5587-FA4C-8EEE-A670BBC894A8}" dt="2020-01-07T15:25:41.309" v="454"/>
        <pc:sldMkLst>
          <pc:docMk/>
          <pc:sldMk cId="2127649241" sldId="299"/>
        </pc:sldMkLst>
      </pc:sldChg>
    </pc:docChg>
  </pc:docChgLst>
</pc:chgInfo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2377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5732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830321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97397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0889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44324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72443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78821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85238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3357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7588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9355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5693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0015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2778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8977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81284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0578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with Placeholder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pic" idx="2"/>
          </p:nvPr>
        </p:nvSpPr>
        <p:spPr>
          <a:xfrm>
            <a:off x="0" y="0"/>
            <a:ext cx="7737487" cy="1371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800" marR="0" lvl="2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743200" marR="0" lvl="3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657600" marR="0" lvl="4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5029200" marR="0" lvl="5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943600" marR="0" lvl="6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858000" marR="0" lvl="7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772400" marR="0" lvl="8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lide with Placehol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pic" idx="2"/>
          </p:nvPr>
        </p:nvSpPr>
        <p:spPr>
          <a:xfrm>
            <a:off x="16649687" y="0"/>
            <a:ext cx="7737487" cy="1371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800" marR="0" lvl="2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743200" marR="0" lvl="3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657600" marR="0" lvl="4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5029200" marR="0" lvl="5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943600" marR="0" lvl="6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858000" marR="0" lvl="7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772400" marR="0" lvl="8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Portfolio Thre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pic" idx="2"/>
          </p:nvPr>
        </p:nvSpPr>
        <p:spPr>
          <a:xfrm>
            <a:off x="16332201" y="0"/>
            <a:ext cx="8054974" cy="1371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800" marR="0" lvl="2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743200" marR="0" lvl="3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657600" marR="0" lvl="4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5029200" marR="0" lvl="5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943600" marR="0" lvl="6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858000" marR="0" lvl="7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772400" marR="0" lvl="8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>
            <a:spLocks noGrp="1"/>
          </p:cNvSpPr>
          <p:nvPr>
            <p:ph type="pic" idx="3"/>
          </p:nvPr>
        </p:nvSpPr>
        <p:spPr>
          <a:xfrm>
            <a:off x="0" y="0"/>
            <a:ext cx="8054974" cy="1371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800" marR="0" lvl="2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743200" marR="0" lvl="3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657600" marR="0" lvl="4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5029200" marR="0" lvl="5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943600" marR="0" lvl="6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858000" marR="0" lvl="7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772400" marR="0" lvl="8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>
            <a:spLocks noGrp="1"/>
          </p:cNvSpPr>
          <p:nvPr>
            <p:ph type="pic" idx="4"/>
          </p:nvPr>
        </p:nvSpPr>
        <p:spPr>
          <a:xfrm>
            <a:off x="8166100" y="0"/>
            <a:ext cx="8054974" cy="1371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800" marR="0" lvl="2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743200" marR="0" lvl="3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657600" marR="0" lvl="4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5029200" marR="0" lvl="5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943600" marR="0" lvl="6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858000" marR="0" lvl="7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772400" marR="0" lvl="8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Placehol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755553" y="6068412"/>
            <a:ext cx="6308379" cy="633218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800" marR="0" lvl="2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743200" marR="0" lvl="3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657600" marR="0" lvl="4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5029200" marR="0" lvl="5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943600" marR="0" lvl="6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858000" marR="0" lvl="7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772400" marR="0" lvl="8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>
            <a:spLocks noGrp="1"/>
          </p:cNvSpPr>
          <p:nvPr>
            <p:ph type="pic" idx="3"/>
          </p:nvPr>
        </p:nvSpPr>
        <p:spPr>
          <a:xfrm>
            <a:off x="9080235" y="6068412"/>
            <a:ext cx="6308379" cy="633218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800" marR="0" lvl="2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743200" marR="0" lvl="3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657600" marR="0" lvl="4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5029200" marR="0" lvl="5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943600" marR="0" lvl="6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858000" marR="0" lvl="7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772400" marR="0" lvl="8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>
            <a:spLocks noGrp="1"/>
          </p:cNvSpPr>
          <p:nvPr>
            <p:ph type="pic" idx="4"/>
          </p:nvPr>
        </p:nvSpPr>
        <p:spPr>
          <a:xfrm>
            <a:off x="16404915" y="6068412"/>
            <a:ext cx="6308379" cy="633218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800" marR="0" lvl="2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743200" marR="0" lvl="3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657600" marR="0" lvl="4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5029200" marR="0" lvl="5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943600" marR="0" lvl="6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858000" marR="0" lvl="7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772400" marR="0" lvl="8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Placehol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pic" idx="2"/>
          </p:nvPr>
        </p:nvSpPr>
        <p:spPr>
          <a:xfrm>
            <a:off x="0" y="8255000"/>
            <a:ext cx="24387176" cy="546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800" marR="0" lvl="2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743200" marR="0" lvl="3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657600" marR="0" lvl="4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5029200" marR="0" lvl="5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943600" marR="0" lvl="6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858000" marR="0" lvl="7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772400" marR="0" lvl="8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676618" y="730250"/>
            <a:ext cx="21033937" cy="2651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Montserrat"/>
              <a:buNone/>
              <a:defRPr sz="6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676618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800" marR="0" lvl="2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743200" marR="0" lvl="3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657600" marR="0" lvl="4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5029200" marR="0" lvl="5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5943600" marR="0" lvl="6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6858000" marR="0" lvl="7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7772400" marR="0" lvl="8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what-is-deep-learnin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raw.io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hape 37"/>
          <p:cNvCxnSpPr/>
          <p:nvPr/>
        </p:nvCxnSpPr>
        <p:spPr>
          <a:xfrm>
            <a:off x="1498741" y="-1748367"/>
            <a:ext cx="0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38" name="Shape 38"/>
          <p:cNvCxnSpPr/>
          <p:nvPr/>
        </p:nvCxnSpPr>
        <p:spPr>
          <a:xfrm>
            <a:off x="1498741" y="-1748367"/>
            <a:ext cx="0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39" name="Shape 39"/>
          <p:cNvSpPr/>
          <p:nvPr/>
        </p:nvSpPr>
        <p:spPr>
          <a:xfrm>
            <a:off x="2254101" y="5399783"/>
            <a:ext cx="18670773" cy="5107724"/>
          </a:xfrm>
          <a:prstGeom prst="rect">
            <a:avLst/>
          </a:prstGeom>
          <a:noFill/>
          <a:ln>
            <a:noFill/>
          </a:ln>
        </p:spPr>
        <p:txBody>
          <a:bodyPr lIns="243775" tIns="121900" rIns="243775" bIns="121900" anchor="t" anchorCtr="0">
            <a:noAutofit/>
          </a:bodyPr>
          <a:lstStyle/>
          <a:p>
            <a:pPr lvl="0">
              <a:buSzPct val="25000"/>
            </a:pPr>
            <a:r>
              <a:rPr lang="en-US" sz="88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Deep Learning Approach for Arrhythmia Detection</a:t>
            </a:r>
            <a:endParaRPr lang="en-US" sz="8800" b="1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" name="Google Shape;108;p25">
            <a:extLst>
              <a:ext uri="{FF2B5EF4-FFF2-40B4-BE49-F238E27FC236}">
                <a16:creationId xmlns:a16="http://schemas.microsoft.com/office/drawing/2014/main" id="{B7D0D53C-0206-7846-9387-3360A491CC71}"/>
              </a:ext>
            </a:extLst>
          </p:cNvPr>
          <p:cNvCxnSpPr>
            <a:cxnSpLocks/>
          </p:cNvCxnSpPr>
          <p:nvPr/>
        </p:nvCxnSpPr>
        <p:spPr>
          <a:xfrm>
            <a:off x="2573033" y="5269456"/>
            <a:ext cx="833107" cy="0"/>
          </a:xfrm>
          <a:prstGeom prst="straightConnector1">
            <a:avLst/>
          </a:prstGeom>
          <a:noFill/>
          <a:ln w="88900" cap="flat" cmpd="sng">
            <a:solidFill>
              <a:srgbClr val="3F88C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Shape 39">
            <a:extLst>
              <a:ext uri="{FF2B5EF4-FFF2-40B4-BE49-F238E27FC236}">
                <a16:creationId xmlns:a16="http://schemas.microsoft.com/office/drawing/2014/main" id="{A05B9CBB-3D69-1748-B270-724233D7C4E7}"/>
              </a:ext>
            </a:extLst>
          </p:cNvPr>
          <p:cNvSpPr/>
          <p:nvPr/>
        </p:nvSpPr>
        <p:spPr>
          <a:xfrm>
            <a:off x="2256745" y="3787537"/>
            <a:ext cx="20214503" cy="1351173"/>
          </a:xfrm>
          <a:prstGeom prst="rect">
            <a:avLst/>
          </a:prstGeom>
          <a:noFill/>
          <a:ln>
            <a:noFill/>
          </a:ln>
        </p:spPr>
        <p:txBody>
          <a:bodyPr lIns="243775" tIns="121900" rIns="243775" bIns="121900" anchor="b" anchorCtr="0">
            <a:noAutofit/>
          </a:bodyPr>
          <a:lstStyle/>
          <a:p>
            <a:pPr lvl="0">
              <a:buSzPct val="25000"/>
            </a:pPr>
            <a:r>
              <a:rPr lang="en-US" sz="6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ECG-Based Abnormal Heartbeat Classification:</a:t>
            </a:r>
            <a:endParaRPr lang="en-US" sz="6600" i="0" u="none" strike="noStrike" cap="none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904127-9173-6845-A127-64ADDB4C14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452" r="17964"/>
          <a:stretch/>
        </p:blipFill>
        <p:spPr>
          <a:xfrm>
            <a:off x="20025359" y="5162370"/>
            <a:ext cx="3698875" cy="667118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46D5E9-8AF7-364A-A164-54F39492A484}"/>
              </a:ext>
            </a:extLst>
          </p:cNvPr>
          <p:cNvCxnSpPr>
            <a:cxnSpLocks/>
          </p:cNvCxnSpPr>
          <p:nvPr/>
        </p:nvCxnSpPr>
        <p:spPr>
          <a:xfrm flipH="1">
            <a:off x="960120" y="9132673"/>
            <a:ext cx="19129468" cy="0"/>
          </a:xfrm>
          <a:prstGeom prst="line">
            <a:avLst/>
          </a:prstGeom>
          <a:ln w="101600">
            <a:solidFill>
              <a:srgbClr val="F0010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09495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en-US" sz="2800" dirty="0"/>
              <a:t>explanation of difficult, unique and/or significant section(s) of the program. </a:t>
            </a:r>
          </a:p>
          <a:p>
            <a:r>
              <a:rPr lang="en-US" sz="2800" dirty="0"/>
              <a:t>Advantages / </a:t>
            </a:r>
            <a:r>
              <a:rPr lang="en-US" sz="2800" dirty="0" err="1"/>
              <a:t>distagaves</a:t>
            </a:r>
            <a:r>
              <a:rPr lang="en-US" sz="2800" dirty="0"/>
              <a:t> of optimizer and loss function</a:t>
            </a:r>
            <a:endParaRPr lang="en-US" sz="6000" dirty="0"/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446815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09495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en-US" sz="6000" dirty="0"/>
              <a:t>Loss of the model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Loss</a:t>
            </a:r>
          </a:p>
        </p:txBody>
      </p:sp>
    </p:spTree>
    <p:extLst>
      <p:ext uri="{BB962C8B-B14F-4D97-AF65-F5344CB8AC3E}">
        <p14:creationId xmlns:p14="http://schemas.microsoft.com/office/powerpoint/2010/main" val="2075884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09495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en-US" sz="2800" dirty="0"/>
              <a:t>Accuracy of the model</a:t>
            </a:r>
            <a:endParaRPr lang="en-US" sz="6000" dirty="0"/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2636499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09495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en-US" sz="2800" dirty="0"/>
              <a:t>Accuracy of the model</a:t>
            </a:r>
            <a:endParaRPr lang="en-US" sz="6000" dirty="0"/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Sensitivity and Precision</a:t>
            </a:r>
          </a:p>
        </p:txBody>
      </p:sp>
    </p:spTree>
    <p:extLst>
      <p:ext uri="{BB962C8B-B14F-4D97-AF65-F5344CB8AC3E}">
        <p14:creationId xmlns:p14="http://schemas.microsoft.com/office/powerpoint/2010/main" val="1653306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09495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en-US" sz="2800" dirty="0"/>
              <a:t>What ever that is</a:t>
            </a:r>
            <a:endParaRPr lang="en-US" sz="6000" dirty="0"/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Sensitivity and Precision</a:t>
            </a:r>
          </a:p>
        </p:txBody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0ECA584-0197-4246-A5CD-9737719A1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3858" y="4984780"/>
            <a:ext cx="5664200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863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09495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SzPct val="25000"/>
              <a:buFont typeface="Arial"/>
              <a:buChar char="•"/>
            </a:pPr>
            <a:r>
              <a:rPr lang="en-US" sz="4000" dirty="0">
                <a:solidFill>
                  <a:schemeClr val="dk1"/>
                </a:solidFill>
                <a:latin typeface="Montserrat"/>
                <a:ea typeface="Montserrat"/>
                <a:cs typeface="Montserrat"/>
              </a:rPr>
              <a:t>Reject Hypothesis</a:t>
            </a:r>
          </a:p>
          <a:p>
            <a:pPr marL="342900" indent="-342900">
              <a:lnSpc>
                <a:spcPct val="150000"/>
              </a:lnSpc>
              <a:buSzPct val="25000"/>
              <a:buFont typeface="Arial"/>
              <a:buChar char="•"/>
            </a:pPr>
            <a:r>
              <a:rPr lang="en-US" sz="4000" dirty="0">
                <a:solidFill>
                  <a:schemeClr val="dk1"/>
                </a:solidFill>
                <a:latin typeface="Montserrat"/>
                <a:ea typeface="Montserrat"/>
                <a:cs typeface="Montserrat"/>
              </a:rPr>
              <a:t>Further research is need in development of both Algorithms </a:t>
            </a:r>
          </a:p>
          <a:p>
            <a:pPr marL="342900" indent="-342900">
              <a:lnSpc>
                <a:spcPct val="150000"/>
              </a:lnSpc>
              <a:buSzPct val="25000"/>
              <a:buFont typeface="Arial"/>
              <a:buChar char="•"/>
            </a:pPr>
            <a:r>
              <a:rPr lang="en-US" sz="4000" dirty="0">
                <a:solidFill>
                  <a:schemeClr val="dk1"/>
                </a:solidFill>
                <a:latin typeface="Montserrat"/>
                <a:ea typeface="Montserrat"/>
                <a:cs typeface="Montserrat"/>
              </a:rPr>
              <a:t>Datasets with more objects are needed</a:t>
            </a:r>
          </a:p>
          <a:p>
            <a:pPr marL="342900" indent="-342900">
              <a:lnSpc>
                <a:spcPct val="150000"/>
              </a:lnSpc>
              <a:buSzPct val="25000"/>
              <a:buFont typeface="Arial"/>
              <a:buChar char="•"/>
            </a:pPr>
            <a:r>
              <a:rPr lang="en-US" sz="4000" dirty="0">
                <a:solidFill>
                  <a:schemeClr val="dk1"/>
                </a:solidFill>
                <a:latin typeface="Montserrat"/>
                <a:ea typeface="Montserrat"/>
                <a:cs typeface="Montserrat"/>
              </a:rPr>
              <a:t>More computing power is needed in order to test more iterations of the HCA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Conclusions</a:t>
            </a:r>
            <a:endParaRPr lang="en-US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2247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09495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SzPct val="25000"/>
              <a:buFont typeface="Arial"/>
              <a:buChar char="•"/>
            </a:pPr>
            <a:r>
              <a:rPr lang="en-US" sz="4000" dirty="0">
                <a:solidFill>
                  <a:schemeClr val="dk1"/>
                </a:solidFill>
                <a:latin typeface="Montserrat"/>
                <a:ea typeface="Montserrat"/>
                <a:cs typeface="Montserrat"/>
              </a:rPr>
              <a:t>Reject Hypothesis</a:t>
            </a:r>
          </a:p>
          <a:p>
            <a:pPr marL="342900" indent="-342900">
              <a:lnSpc>
                <a:spcPct val="150000"/>
              </a:lnSpc>
              <a:buSzPct val="25000"/>
              <a:buFont typeface="Arial"/>
              <a:buChar char="•"/>
            </a:pPr>
            <a:r>
              <a:rPr lang="en-US" sz="4000" dirty="0">
                <a:solidFill>
                  <a:schemeClr val="dk1"/>
                </a:solidFill>
                <a:latin typeface="Montserrat"/>
                <a:ea typeface="Montserrat"/>
                <a:cs typeface="Montserrat"/>
              </a:rPr>
              <a:t>Further research is need in development of both Algorithms </a:t>
            </a:r>
          </a:p>
          <a:p>
            <a:pPr marL="342900" indent="-342900">
              <a:lnSpc>
                <a:spcPct val="150000"/>
              </a:lnSpc>
              <a:buSzPct val="25000"/>
              <a:buFont typeface="Arial"/>
              <a:buChar char="•"/>
            </a:pPr>
            <a:r>
              <a:rPr lang="en-US" sz="4000" dirty="0">
                <a:solidFill>
                  <a:schemeClr val="dk1"/>
                </a:solidFill>
                <a:latin typeface="Montserrat"/>
                <a:ea typeface="Montserrat"/>
                <a:cs typeface="Montserrat"/>
              </a:rPr>
              <a:t>Datasets with more objects are needed</a:t>
            </a:r>
          </a:p>
          <a:p>
            <a:pPr marL="342900" indent="-342900">
              <a:lnSpc>
                <a:spcPct val="150000"/>
              </a:lnSpc>
              <a:buSzPct val="25000"/>
              <a:buFont typeface="Arial"/>
              <a:buChar char="•"/>
            </a:pPr>
            <a:r>
              <a:rPr lang="en-US" sz="4000" dirty="0">
                <a:solidFill>
                  <a:schemeClr val="dk1"/>
                </a:solidFill>
                <a:latin typeface="Montserrat"/>
                <a:ea typeface="Montserrat"/>
                <a:cs typeface="Montserrat"/>
              </a:rPr>
              <a:t>More computing power is needed in order to test more iterations of the HCA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Discussion</a:t>
            </a:r>
            <a:endParaRPr lang="en-US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0987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09495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SzPct val="25000"/>
              <a:buFont typeface="Arial"/>
              <a:buChar char="•"/>
            </a:pPr>
            <a:endParaRPr lang="en-US" sz="15000" dirty="0">
              <a:solidFill>
                <a:schemeClr val="dk1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Further Exploration</a:t>
            </a:r>
            <a:endParaRPr lang="en-US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659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09495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indent="-342900">
              <a:lnSpc>
                <a:spcPct val="150000"/>
              </a:lnSpc>
              <a:buSzPct val="25000"/>
              <a:buFont typeface="Arial"/>
              <a:buChar char="•"/>
            </a:pPr>
            <a:endParaRPr lang="en-US" sz="15000" dirty="0">
              <a:solidFill>
                <a:schemeClr val="dk1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</a:rPr>
              <a:t>Applications &amp; Benefits </a:t>
            </a:r>
          </a:p>
        </p:txBody>
      </p:sp>
    </p:spTree>
    <p:extLst>
      <p:ext uri="{BB962C8B-B14F-4D97-AF65-F5344CB8AC3E}">
        <p14:creationId xmlns:p14="http://schemas.microsoft.com/office/powerpoint/2010/main" val="42200611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Figures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C163F8B-A9C5-F14A-967E-09D40C8C21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722115"/>
              </p:ext>
            </p:extLst>
          </p:nvPr>
        </p:nvGraphicFramePr>
        <p:xfrm>
          <a:off x="1759629" y="3130061"/>
          <a:ext cx="20867916" cy="96306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9725">
                  <a:extLst>
                    <a:ext uri="{9D8B030D-6E8A-4147-A177-3AD203B41FA5}">
                      <a16:colId xmlns:a16="http://schemas.microsoft.com/office/drawing/2014/main" val="1724041457"/>
                    </a:ext>
                  </a:extLst>
                </a:gridCol>
                <a:gridCol w="19298191">
                  <a:extLst>
                    <a:ext uri="{9D8B030D-6E8A-4147-A177-3AD203B41FA5}">
                      <a16:colId xmlns:a16="http://schemas.microsoft.com/office/drawing/2014/main" val="175821989"/>
                    </a:ext>
                  </a:extLst>
                </a:gridCol>
              </a:tblGrid>
              <a:tr h="578094"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1: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-457200"/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4503360"/>
                  </a:ext>
                </a:extLst>
              </a:tr>
              <a:tr h="578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1.1: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https://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qph.fs.quoracdn.net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/main-qimg-6dded2cfb527dd9f712d0e9da15c9d6f</a:t>
                      </a:r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5808221"/>
                  </a:ext>
                </a:extLst>
              </a:tr>
              <a:tr h="578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1.2:</a:t>
                      </a:r>
                    </a:p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Dixon, M., </a:t>
                      </a:r>
                      <a:r>
                        <a:rPr lang="en-US" sz="2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Mlabjan</a:t>
                      </a:r>
                      <a:r>
                        <a:rPr lang="en-US" sz="2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, D., &amp; Bang, J. H. (2017, December 21). Deep Learning </a:t>
                      </a:r>
                      <a:r>
                        <a:rPr lang="en-US" sz="2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Digram</a:t>
                      </a:r>
                      <a:r>
                        <a:rPr lang="en-US" sz="2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[Digital image]. </a:t>
                      </a:r>
                      <a:br>
                        <a:rPr lang="en-US" sz="2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</a:br>
                      <a:r>
                        <a:rPr lang="en-US" sz="2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    Retrieved from https://</a:t>
                      </a:r>
                      <a:r>
                        <a:rPr lang="en-US" sz="2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content.iospress.com</a:t>
                      </a:r>
                      <a:r>
                        <a:rPr lang="en-US" sz="2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/media/</a:t>
                      </a:r>
                      <a:r>
                        <a:rPr lang="en-US" sz="2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af</a:t>
                      </a:r>
                      <a:r>
                        <a:rPr lang="en-US" sz="2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/2017/6-3-4/af-6-3-4-af176/af-6-af176-g001.jpg?width=755</a:t>
                      </a:r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12008"/>
                  </a:ext>
                </a:extLst>
              </a:tr>
              <a:tr h="578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1.3:</a:t>
                      </a:r>
                    </a:p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6445790"/>
                  </a:ext>
                </a:extLst>
              </a:tr>
              <a:tr h="578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1.4:</a:t>
                      </a:r>
                    </a:p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5981648"/>
                  </a:ext>
                </a:extLst>
              </a:tr>
              <a:tr h="578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1.5:</a:t>
                      </a:r>
                    </a:p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7469494"/>
                  </a:ext>
                </a:extLst>
              </a:tr>
              <a:tr h="578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1.6:</a:t>
                      </a:r>
                    </a:p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5581763"/>
                  </a:ext>
                </a:extLst>
              </a:tr>
              <a:tr h="578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1.7: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1013222"/>
                  </a:ext>
                </a:extLst>
              </a:tr>
              <a:tr h="578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1.8:</a:t>
                      </a:r>
                    </a:p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2078972"/>
                  </a:ext>
                </a:extLst>
              </a:tr>
              <a:tr h="578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1.9:</a:t>
                      </a:r>
                    </a:p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7408159"/>
                  </a:ext>
                </a:extLst>
              </a:tr>
              <a:tr h="578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2:</a:t>
                      </a:r>
                    </a:p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289295"/>
                  </a:ext>
                </a:extLst>
              </a:tr>
              <a:tr h="578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Figure 2.1:</a:t>
                      </a:r>
                    </a:p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3616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20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5C5A592-870A-0748-BF3C-C783DD1195CD}"/>
              </a:ext>
            </a:extLst>
          </p:cNvPr>
          <p:cNvSpPr/>
          <p:nvPr/>
        </p:nvSpPr>
        <p:spPr>
          <a:xfrm>
            <a:off x="0" y="0"/>
            <a:ext cx="12193587" cy="13716000"/>
          </a:xfrm>
          <a:prstGeom prst="rect">
            <a:avLst/>
          </a:prstGeom>
          <a:solidFill>
            <a:srgbClr val="EEEEEE"/>
          </a:solidFill>
          <a:ln w="19050">
            <a:solidFill>
              <a:srgbClr val="EEEE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en-US" sz="13800" b="1" dirty="0">
                <a:solidFill>
                  <a:schemeClr val="dk1"/>
                </a:solidFill>
                <a:latin typeface="Montserrat"/>
                <a:sym typeface="Montserrat"/>
              </a:rPr>
              <a:t>Objective</a:t>
            </a:r>
          </a:p>
          <a:p>
            <a:pPr algn="ctr">
              <a:lnSpc>
                <a:spcPct val="200000"/>
              </a:lnSpc>
            </a:pPr>
            <a:endParaRPr lang="en-US" sz="6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F32492-A748-174A-94DD-28CD95A3F24F}"/>
              </a:ext>
            </a:extLst>
          </p:cNvPr>
          <p:cNvSpPr/>
          <p:nvPr/>
        </p:nvSpPr>
        <p:spPr>
          <a:xfrm>
            <a:off x="12666133" y="460713"/>
            <a:ext cx="11311466" cy="127237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dirty="0">
                <a:solidFill>
                  <a:srgbClr val="3F88C5"/>
                </a:solidFill>
                <a:latin typeface="Montserrat"/>
                <a:sym typeface="Montserrat"/>
              </a:rPr>
              <a:t>Purpose:</a:t>
            </a:r>
            <a:endParaRPr lang="en-US" sz="28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914400"/>
            <a:r>
              <a:rPr lang="en-US" sz="2800" dirty="0">
                <a:solidFill>
                  <a:schemeClr val="dk1"/>
                </a:solidFill>
                <a:latin typeface="Montserrat"/>
              </a:rPr>
              <a:t>The purpose of this research project is to create a computer model capable of classifying heart arrhythmias to the accuracy of Physicians.</a:t>
            </a:r>
          </a:p>
          <a:p>
            <a:br>
              <a:rPr lang="en-US" sz="2800" dirty="0">
                <a:solidFill>
                  <a:schemeClr val="dk1"/>
                </a:solidFill>
                <a:latin typeface="Montserrat"/>
              </a:rPr>
            </a:br>
            <a:r>
              <a:rPr lang="en-US" sz="3600" b="1" dirty="0">
                <a:solidFill>
                  <a:srgbClr val="3F88C5"/>
                </a:solidFill>
                <a:latin typeface="Montserrat"/>
                <a:sym typeface="Montserrat"/>
              </a:rPr>
              <a:t>Question:</a:t>
            </a:r>
          </a:p>
          <a:p>
            <a:pPr marL="914400"/>
            <a:r>
              <a:rPr lang="en-US" sz="2800" dirty="0">
                <a:solidFill>
                  <a:schemeClr val="dk1"/>
                </a:solidFill>
                <a:latin typeface="Montserrat"/>
              </a:rPr>
              <a:t>Is it possible to create a computer model capable of surpassing the accuracy of Physicians in identifying heart arrhythmias in Electrocardiograms (ECGs)?</a:t>
            </a:r>
          </a:p>
          <a:p>
            <a:endParaRPr lang="en-US" sz="3600" b="1" dirty="0">
              <a:solidFill>
                <a:srgbClr val="3F88C5"/>
              </a:solidFill>
              <a:latin typeface="Montserrat"/>
              <a:sym typeface="Montserrat"/>
            </a:endParaRPr>
          </a:p>
          <a:p>
            <a:r>
              <a:rPr lang="en-US" sz="3600" b="1" dirty="0">
                <a:solidFill>
                  <a:srgbClr val="3F88C5"/>
                </a:solidFill>
                <a:latin typeface="Montserrat"/>
                <a:sym typeface="Montserrat"/>
              </a:rPr>
              <a:t>Problem:</a:t>
            </a:r>
          </a:p>
          <a:p>
            <a:pPr marL="914400"/>
            <a:r>
              <a:rPr lang="en-US" sz="2800" dirty="0">
                <a:solidFill>
                  <a:schemeClr val="dk1"/>
                </a:solidFill>
                <a:latin typeface="Montserrat"/>
              </a:rPr>
              <a:t>Bold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impoart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Lorem ipsum dolor sit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amet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est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et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moderatius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complectitur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ad vim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errem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alienum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. Eu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bonorum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sapientem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nam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.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Nec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laboramus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evertitur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ei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tale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harum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quo et. Ut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nibh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partem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eos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no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atqui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commodo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pertinacia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quo.</a:t>
            </a:r>
          </a:p>
          <a:p>
            <a:endParaRPr lang="en-US" sz="2800" dirty="0">
              <a:solidFill>
                <a:schemeClr val="dk1"/>
              </a:solidFill>
              <a:latin typeface="Montserrat"/>
            </a:endParaRPr>
          </a:p>
          <a:p>
            <a:r>
              <a:rPr lang="en-US" sz="3600" b="1" dirty="0">
                <a:solidFill>
                  <a:srgbClr val="3F88C5"/>
                </a:solidFill>
                <a:latin typeface="Montserrat"/>
              </a:rPr>
              <a:t>Rationale</a:t>
            </a:r>
            <a:r>
              <a:rPr lang="en-US" sz="3600" dirty="0">
                <a:solidFill>
                  <a:srgbClr val="3F88C5"/>
                </a:solidFill>
                <a:latin typeface="Montserrat"/>
              </a:rPr>
              <a:t>:</a:t>
            </a:r>
          </a:p>
          <a:p>
            <a:pPr marL="914400"/>
            <a:r>
              <a:rPr lang="en-US" sz="2800" dirty="0">
                <a:solidFill>
                  <a:schemeClr val="dk1"/>
                </a:solidFill>
                <a:latin typeface="Montserrat"/>
              </a:rPr>
              <a:t>Current process Lorem ipsum dolor sit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amet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est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et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moderatius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complectitur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ad vim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errem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alienum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. Eu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bonorum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sapientem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nam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.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Nec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laboramus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evertitur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ei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tale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harum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quo et. Ut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nibh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partem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eos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no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atqui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commodo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pertinacia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quo. Lorem ipsum dolor sit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amet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est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et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moderatius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complectitur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ad vim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errem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alienum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. Eu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bonorum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sapientem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nam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.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Nec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laboramus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evertitur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ei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tale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harum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quo et. Ut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nibh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partem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eos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, no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atqui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commodo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Montserrat"/>
              </a:rPr>
              <a:t>pertinacia</a:t>
            </a:r>
            <a:r>
              <a:rPr lang="en-US" sz="2800" dirty="0">
                <a:solidFill>
                  <a:schemeClr val="dk1"/>
                </a:solidFill>
                <a:latin typeface="Montserrat"/>
              </a:rPr>
              <a:t> quo.</a:t>
            </a:r>
          </a:p>
          <a:p>
            <a:endParaRPr lang="en-US" sz="2800" dirty="0">
              <a:solidFill>
                <a:schemeClr val="dk1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193562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1150866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" sz="2400" dirty="0">
                <a:latin typeface="Times New Roman"/>
                <a:ea typeface="Times New Roman"/>
                <a:cs typeface="Times New Roman"/>
              </a:rPr>
              <a:t>Bolin, B. T., Delbo, M., </a:t>
            </a:r>
            <a:r>
              <a:rPr lang="en" sz="2400" dirty="0" err="1">
                <a:latin typeface="Times New Roman"/>
                <a:ea typeface="Times New Roman"/>
                <a:cs typeface="Times New Roman"/>
              </a:rPr>
              <a:t>Morbidelli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A., &amp; Walsh, K. J. (2017). </a:t>
            </a:r>
            <a:r>
              <a:rPr lang="en" sz="2400" dirty="0" err="1">
                <a:latin typeface="Times New Roman"/>
                <a:ea typeface="Times New Roman"/>
                <a:cs typeface="Times New Roman"/>
              </a:rPr>
              <a:t>Yarkovsky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 V-shape identification of asteroid families. </a:t>
            </a:r>
            <a:r>
              <a:rPr lang="en" sz="2400" i="1" dirty="0">
                <a:latin typeface="Times New Roman"/>
                <a:ea typeface="Times New Roman"/>
                <a:cs typeface="Times New Roman"/>
              </a:rPr>
              <a:t>Icarus,282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290-312. doi:10.1016/j.icarus.2016.09.029</a:t>
            </a:r>
            <a:endParaRPr lang="en">
              <a:latin typeface="Times New Roman"/>
              <a:cs typeface="Times New Roman"/>
            </a:endParaRPr>
          </a:p>
          <a:p>
            <a:pPr>
              <a:lnSpc>
                <a:spcPct val="200000"/>
              </a:lnSpc>
            </a:pPr>
            <a:r>
              <a:rPr lang="en" sz="2400" dirty="0">
                <a:latin typeface="Times New Roman"/>
                <a:ea typeface="Times New Roman"/>
                <a:cs typeface="Times New Roman"/>
              </a:rPr>
              <a:t>Delbo’, M., Walsh, K., Bolin, B., </a:t>
            </a:r>
            <a:r>
              <a:rPr lang="en" sz="2400" dirty="0" err="1">
                <a:latin typeface="Times New Roman"/>
                <a:ea typeface="Times New Roman"/>
                <a:cs typeface="Times New Roman"/>
              </a:rPr>
              <a:t>Avdellidou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C., &amp; </a:t>
            </a:r>
            <a:r>
              <a:rPr lang="en" sz="2400" dirty="0" err="1">
                <a:latin typeface="Times New Roman"/>
                <a:ea typeface="Times New Roman"/>
                <a:cs typeface="Times New Roman"/>
              </a:rPr>
              <a:t>Morbidelli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A. (2017). Identification of a primordial asteroid family constrains the original planetesimal population. </a:t>
            </a:r>
            <a:r>
              <a:rPr lang="en" sz="2400" i="1" dirty="0">
                <a:latin typeface="Times New Roman"/>
                <a:ea typeface="Times New Roman"/>
                <a:cs typeface="Times New Roman"/>
              </a:rPr>
              <a:t>Science,357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(6355), 1026-1029. doi:10.1126/science.aam6036</a:t>
            </a:r>
            <a:endParaRPr lang="en">
              <a:latin typeface="Times New Roman"/>
              <a:cs typeface="Times New Roman"/>
            </a:endParaRPr>
          </a:p>
          <a:p>
            <a:pPr>
              <a:lnSpc>
                <a:spcPct val="200000"/>
              </a:lnSpc>
            </a:pPr>
            <a:r>
              <a:rPr lang="en" sz="2400" dirty="0">
                <a:latin typeface="Times New Roman"/>
                <a:ea typeface="Times New Roman"/>
                <a:cs typeface="Times New Roman"/>
              </a:rPr>
              <a:t>Dermott, S. F., Christou, A. A., Li, D., Kehoe, T. J., &amp; Robinson, J. M. (2018). The common origin of family and non-family asteroids. </a:t>
            </a:r>
            <a:r>
              <a:rPr lang="en" sz="2400" i="1" dirty="0">
                <a:latin typeface="Times New Roman"/>
                <a:ea typeface="Times New Roman"/>
                <a:cs typeface="Times New Roman"/>
              </a:rPr>
              <a:t>Nature Astronomy,2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(7), 549-554. doi:10.1038/s41550-018-0482-4</a:t>
            </a:r>
            <a:endParaRPr lang="en">
              <a:latin typeface="Times New Roman"/>
              <a:cs typeface="Times New Roman"/>
            </a:endParaRPr>
          </a:p>
          <a:p>
            <a:pPr>
              <a:lnSpc>
                <a:spcPct val="200000"/>
              </a:lnSpc>
            </a:pPr>
            <a:r>
              <a:rPr lang="en" sz="2400" dirty="0">
                <a:latin typeface="Times New Roman"/>
                <a:ea typeface="Times New Roman"/>
                <a:cs typeface="Times New Roman"/>
              </a:rPr>
              <a:t>Levison, H. F., </a:t>
            </a:r>
            <a:r>
              <a:rPr lang="en" sz="2400" err="1">
                <a:latin typeface="Times New Roman"/>
                <a:ea typeface="Times New Roman"/>
                <a:cs typeface="Times New Roman"/>
              </a:rPr>
              <a:t>Bottke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W. F., </a:t>
            </a:r>
            <a:r>
              <a:rPr lang="en" sz="2400" err="1">
                <a:latin typeface="Times New Roman"/>
                <a:ea typeface="Times New Roman"/>
                <a:cs typeface="Times New Roman"/>
              </a:rPr>
              <a:t>Gounelle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M., </a:t>
            </a:r>
            <a:r>
              <a:rPr lang="en" sz="2400" err="1">
                <a:latin typeface="Times New Roman"/>
                <a:ea typeface="Times New Roman"/>
                <a:cs typeface="Times New Roman"/>
              </a:rPr>
              <a:t>Morbidelli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A., </a:t>
            </a:r>
            <a:r>
              <a:rPr lang="en" sz="2400" err="1">
                <a:latin typeface="Times New Roman"/>
                <a:ea typeface="Times New Roman"/>
                <a:cs typeface="Times New Roman"/>
              </a:rPr>
              <a:t>Nesvorný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D., &amp; </a:t>
            </a:r>
            <a:r>
              <a:rPr lang="en" sz="2400" err="1">
                <a:latin typeface="Times New Roman"/>
                <a:ea typeface="Times New Roman"/>
                <a:cs typeface="Times New Roman"/>
              </a:rPr>
              <a:t>Tsiganis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K. (2009). Contamination of the asteroid belt by primordial trans-Neptunian objects. </a:t>
            </a:r>
            <a:r>
              <a:rPr lang="en" sz="2400" i="1" dirty="0">
                <a:latin typeface="Times New Roman"/>
                <a:ea typeface="Times New Roman"/>
                <a:cs typeface="Times New Roman"/>
              </a:rPr>
              <a:t>Nature,460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(7253), 364-366. doi:10.1038/nature08094</a:t>
            </a:r>
            <a:endParaRPr lang="en">
              <a:latin typeface="Times New Roman"/>
              <a:cs typeface="Times New Roman"/>
            </a:endParaRPr>
          </a:p>
          <a:p>
            <a:pPr>
              <a:lnSpc>
                <a:spcPct val="200000"/>
              </a:lnSpc>
            </a:pPr>
            <a:r>
              <a:rPr lang="en" sz="2400" dirty="0">
                <a:latin typeface="Times New Roman"/>
                <a:ea typeface="Times New Roman"/>
                <a:cs typeface="Times New Roman"/>
              </a:rPr>
              <a:t>Marcus, R. A., </a:t>
            </a:r>
            <a:r>
              <a:rPr lang="en" sz="2400" err="1">
                <a:latin typeface="Times New Roman"/>
                <a:ea typeface="Times New Roman"/>
                <a:cs typeface="Times New Roman"/>
              </a:rPr>
              <a:t>Ragozzine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D., Murray-Clay, R. A., &amp; Holman, M. J. (2011). Identifying Collisional Families In The Kuiper Belt. </a:t>
            </a:r>
            <a:r>
              <a:rPr lang="en" sz="2400" i="1" dirty="0">
                <a:latin typeface="Times New Roman"/>
                <a:ea typeface="Times New Roman"/>
                <a:cs typeface="Times New Roman"/>
              </a:rPr>
              <a:t>The Astrophysical Journal,733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(1), 40. doi:10.1088/0004-637x/733/1/40</a:t>
            </a:r>
            <a:endParaRPr lang="en">
              <a:latin typeface="Times New Roman"/>
              <a:cs typeface="Times New Roman"/>
            </a:endParaRPr>
          </a:p>
          <a:p>
            <a:pPr>
              <a:lnSpc>
                <a:spcPct val="200000"/>
              </a:lnSpc>
            </a:pPr>
            <a:r>
              <a:rPr lang="en" sz="2400" err="1">
                <a:latin typeface="Times New Roman"/>
                <a:ea typeface="Times New Roman"/>
                <a:cs typeface="Times New Roman"/>
              </a:rPr>
              <a:t>Nesvorný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D., Broz, M., &amp; Carruba, V. (2015). Identification and Dynamical Properties of Asteroid Families. </a:t>
            </a:r>
            <a:r>
              <a:rPr lang="en" sz="2400" i="1" dirty="0">
                <a:latin typeface="Times New Roman"/>
                <a:ea typeface="Times New Roman"/>
                <a:cs typeface="Times New Roman"/>
              </a:rPr>
              <a:t>Asteroids IV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. doi:10.2458/azu_uapress_9780816532131-ch016</a:t>
            </a:r>
            <a:endParaRPr lang="en-US">
              <a:latin typeface="Times New Roman"/>
            </a:endParaRPr>
          </a:p>
          <a:p>
            <a:pPr>
              <a:lnSpc>
                <a:spcPct val="200000"/>
              </a:lnSpc>
            </a:pPr>
            <a:r>
              <a:rPr lang="en" sz="2400" dirty="0" err="1">
                <a:latin typeface="Times New Roman"/>
                <a:ea typeface="Times New Roman"/>
                <a:cs typeface="Times New Roman"/>
              </a:rPr>
              <a:t>Novaković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, B. (2018). Tracing escapees from collisional families. </a:t>
            </a:r>
            <a:r>
              <a:rPr lang="en" sz="2400" i="1" dirty="0">
                <a:latin typeface="Times New Roman"/>
                <a:ea typeface="Times New Roman"/>
                <a:cs typeface="Times New Roman"/>
              </a:rPr>
              <a:t>Nature Astronomy,2</a:t>
            </a:r>
            <a:r>
              <a:rPr lang="en" sz="2400" dirty="0">
                <a:latin typeface="Times New Roman"/>
                <a:ea typeface="Times New Roman"/>
                <a:cs typeface="Times New Roman"/>
              </a:rPr>
              <a:t>(7), 528-529. doi:10.1038/s41550-018-0520-2</a:t>
            </a:r>
            <a:endParaRPr lang="en" dirty="0">
              <a:latin typeface="Times New Roman"/>
              <a:cs typeface="Times New Roman"/>
            </a:endParaRPr>
          </a:p>
          <a:p>
            <a:pPr>
              <a:lnSpc>
                <a:spcPct val="200000"/>
              </a:lnSpc>
            </a:pPr>
            <a:endParaRPr lang="en-US" sz="2400" dirty="0">
              <a:solidFill>
                <a:srgbClr val="333333"/>
              </a:solidFill>
              <a:latin typeface="Times New Roman"/>
              <a:ea typeface="Montserrat"/>
            </a:endParaRPr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8963868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-304800"/>
            <a:ext cx="22627545" cy="1325405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sz="15000" dirty="0"/>
              <a:t>Presenter RARELY looked </a:t>
            </a:r>
          </a:p>
          <a:p>
            <a:pPr marL="342900" indent="-342900">
              <a:lnSpc>
                <a:spcPct val="150000"/>
              </a:lnSpc>
              <a:buSzPct val="25000"/>
              <a:buFont typeface="Arial"/>
              <a:buChar char="•"/>
            </a:pPr>
            <a:endParaRPr lang="en-US" sz="15000" dirty="0">
              <a:solidFill>
                <a:schemeClr val="dk1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ECDDA6-EFB8-D44D-9E68-54C7CFBFE987}"/>
              </a:ext>
            </a:extLst>
          </p:cNvPr>
          <p:cNvSpPr txBox="1"/>
          <p:nvPr/>
        </p:nvSpPr>
        <p:spPr>
          <a:xfrm>
            <a:off x="539262" y="382172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182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F32492-A748-174A-94DD-28CD95A3F24F}"/>
              </a:ext>
            </a:extLst>
          </p:cNvPr>
          <p:cNvSpPr/>
          <p:nvPr/>
        </p:nvSpPr>
        <p:spPr>
          <a:xfrm>
            <a:off x="12666133" y="460713"/>
            <a:ext cx="11311466" cy="127237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sz="3600" b="1" dirty="0">
                <a:solidFill>
                  <a:srgbClr val="3F88C5"/>
                </a:solidFill>
                <a:latin typeface="Montserrat"/>
              </a:rPr>
              <a:t>Constants: </a:t>
            </a:r>
          </a:p>
          <a:p>
            <a:pPr marL="914400" fontAlgn="base"/>
            <a:r>
              <a:rPr lang="en-US" sz="2800" dirty="0">
                <a:solidFill>
                  <a:schemeClr val="dk1"/>
                </a:solidFill>
                <a:latin typeface="Montserrat"/>
              </a:rPr>
              <a:t>Training Data </a:t>
            </a:r>
          </a:p>
          <a:p>
            <a:pPr fontAlgn="base"/>
            <a:endParaRPr lang="en-US" sz="2800" dirty="0">
              <a:solidFill>
                <a:schemeClr val="dk1"/>
              </a:solidFill>
              <a:latin typeface="Montserrat"/>
            </a:endParaRPr>
          </a:p>
          <a:p>
            <a:pPr fontAlgn="base"/>
            <a:r>
              <a:rPr lang="en-US" sz="3600" b="1" dirty="0">
                <a:solidFill>
                  <a:srgbClr val="3F88C5"/>
                </a:solidFill>
                <a:latin typeface="Montserrat"/>
              </a:rPr>
              <a:t>Manipulated variable:</a:t>
            </a:r>
          </a:p>
          <a:p>
            <a:pPr marL="914400" lvl="1" fontAlgn="base"/>
            <a:r>
              <a:rPr lang="en-US" sz="2800" dirty="0">
                <a:solidFill>
                  <a:schemeClr val="dk1"/>
                </a:solidFill>
                <a:latin typeface="Montserrat"/>
              </a:rPr>
              <a:t>Parameters in the CNN</a:t>
            </a:r>
          </a:p>
          <a:p>
            <a:pPr marL="914400" lvl="1" fontAlgn="base"/>
            <a:r>
              <a:rPr lang="en-US" sz="2800" dirty="0">
                <a:solidFill>
                  <a:schemeClr val="dk1"/>
                </a:solidFill>
                <a:latin typeface="Montserrat"/>
              </a:rPr>
              <a:t>Layers in the CNN </a:t>
            </a:r>
          </a:p>
          <a:p>
            <a:pPr lvl="1" fontAlgn="base"/>
            <a:endParaRPr lang="en-US" sz="2800" dirty="0">
              <a:solidFill>
                <a:schemeClr val="dk1"/>
              </a:solidFill>
              <a:latin typeface="Montserrat"/>
            </a:endParaRPr>
          </a:p>
          <a:p>
            <a:pPr fontAlgn="base"/>
            <a:r>
              <a:rPr lang="en-US" sz="3600" b="1" dirty="0">
                <a:solidFill>
                  <a:srgbClr val="3F88C5"/>
                </a:solidFill>
                <a:latin typeface="Montserrat"/>
              </a:rPr>
              <a:t>Responding variable:</a:t>
            </a:r>
          </a:p>
          <a:p>
            <a:pPr marL="914400" lvl="1" fontAlgn="base"/>
            <a:r>
              <a:rPr lang="en-US" sz="2800" dirty="0">
                <a:solidFill>
                  <a:schemeClr val="dk1"/>
                </a:solidFill>
                <a:latin typeface="Montserrat"/>
              </a:rPr>
              <a:t>Loss and Accuracy of the model Measured by feeding a validation dataset into the trained model and comparing the predicted label for the ECG with the actual label of the ECG</a:t>
            </a:r>
          </a:p>
          <a:p>
            <a:br>
              <a:rPr lang="en-US" sz="3600" b="1" dirty="0">
                <a:solidFill>
                  <a:srgbClr val="3F88C5"/>
                </a:solidFill>
                <a:latin typeface="Montserrat"/>
              </a:rPr>
            </a:br>
            <a:endParaRPr lang="en-US" sz="3600" b="1" dirty="0">
              <a:solidFill>
                <a:srgbClr val="3F88C5"/>
              </a:solidFill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C5A592-870A-0748-BF3C-C783DD1195CD}"/>
              </a:ext>
            </a:extLst>
          </p:cNvPr>
          <p:cNvSpPr/>
          <p:nvPr/>
        </p:nvSpPr>
        <p:spPr>
          <a:xfrm>
            <a:off x="0" y="0"/>
            <a:ext cx="12193587" cy="13716000"/>
          </a:xfrm>
          <a:prstGeom prst="rect">
            <a:avLst/>
          </a:prstGeom>
          <a:solidFill>
            <a:srgbClr val="EEEEEE"/>
          </a:solidFill>
          <a:ln w="19050">
            <a:solidFill>
              <a:srgbClr val="EEEE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en-US" sz="13800" b="1" dirty="0">
                <a:solidFill>
                  <a:schemeClr val="dk1"/>
                </a:solidFill>
                <a:latin typeface="Montserrat"/>
                <a:sym typeface="Montserrat"/>
              </a:rPr>
              <a:t>Variables</a:t>
            </a:r>
          </a:p>
          <a:p>
            <a:pPr algn="ctr">
              <a:lnSpc>
                <a:spcPct val="200000"/>
              </a:lnSpc>
            </a:pP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5265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104339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  <a:buSzPct val="25000"/>
            </a:pPr>
            <a:r>
              <a:rPr lang="en-US" sz="2800" dirty="0">
                <a:hlinkClick r:id="rId3"/>
              </a:rPr>
              <a:t>https://machinelearningmastery.com/what-is-deep-learning/</a:t>
            </a:r>
            <a:endParaRPr lang="en-US" sz="2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What is Deep Learning?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137F3E-4BF0-AF4A-8E4B-84F7A0D8D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64348" y="8234760"/>
            <a:ext cx="6698520" cy="48885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7CF8D3-16B5-B748-A5C3-8180810F74A4}"/>
              </a:ext>
            </a:extLst>
          </p:cNvPr>
          <p:cNvSpPr txBox="1"/>
          <p:nvPr/>
        </p:nvSpPr>
        <p:spPr>
          <a:xfrm>
            <a:off x="13232784" y="12284739"/>
            <a:ext cx="10504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1.2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FCD9D7-57FD-E946-A568-44848EE435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820" t="4945" r="15392" b="4226"/>
          <a:stretch/>
        </p:blipFill>
        <p:spPr>
          <a:xfrm>
            <a:off x="15583215" y="3270829"/>
            <a:ext cx="4060786" cy="39684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D5E1DE-79BC-414A-A99E-509F07B15619}"/>
              </a:ext>
            </a:extLst>
          </p:cNvPr>
          <p:cNvSpPr txBox="1"/>
          <p:nvPr/>
        </p:nvSpPr>
        <p:spPr>
          <a:xfrm>
            <a:off x="13713430" y="7044473"/>
            <a:ext cx="10504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1.1</a:t>
            </a:r>
          </a:p>
        </p:txBody>
      </p:sp>
    </p:spTree>
    <p:extLst>
      <p:ext uri="{BB962C8B-B14F-4D97-AF65-F5344CB8AC3E}">
        <p14:creationId xmlns:p14="http://schemas.microsoft.com/office/powerpoint/2010/main" val="45913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/>
        </p:nvSpPr>
        <p:spPr>
          <a:xfrm>
            <a:off x="1759630" y="4154555"/>
            <a:ext cx="9266720" cy="21236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  <a:buSzPct val="25000"/>
            </a:pP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Dataset Obtention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process involves calculation the values of an asteroids position and/or orbit.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1759630" y="6952200"/>
            <a:ext cx="9266720" cy="21236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  <a:buSzPct val="25000"/>
            </a:pP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Pre-processing data</a:t>
            </a:r>
          </a:p>
          <a:p>
            <a:pPr lvl="0">
              <a:lnSpc>
                <a:spcPct val="150000"/>
              </a:lnSpc>
              <a:buSzPct val="25000"/>
            </a:pPr>
            <a:r>
              <a:rPr lang="en-US" sz="20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This is was used for visually plotting the data to identify any abnormalities without any analysis.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1759630" y="9426889"/>
            <a:ext cx="9266720" cy="21236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  <a:buSzPct val="25000"/>
            </a:pP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 augmentation</a:t>
            </a:r>
          </a:p>
          <a:p>
            <a:pPr lvl="0">
              <a:lnSpc>
                <a:spcPct val="150000"/>
              </a:lnSpc>
              <a:buSzPct val="25000"/>
            </a:pPr>
            <a:r>
              <a:rPr lang="en-US" sz="20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Simple and fast algorithm used for identification clusters in huge datasets. 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12385213" y="4154555"/>
            <a:ext cx="9266720" cy="21236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Convolutional Neural Network Model</a:t>
            </a:r>
          </a:p>
          <a:p>
            <a:pPr>
              <a:lnSpc>
                <a:spcPct val="150000"/>
              </a:lnSpc>
              <a:buSzPct val="25000"/>
            </a:pPr>
            <a:r>
              <a:rPr lang="en-US" sz="20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Most common algorithm used for identification of collisional families. </a:t>
            </a:r>
          </a:p>
        </p:txBody>
      </p:sp>
      <p:sp>
        <p:nvSpPr>
          <p:cNvPr id="152" name="Shape 152"/>
          <p:cNvSpPr txBox="1"/>
          <p:nvPr/>
        </p:nvSpPr>
        <p:spPr>
          <a:xfrm>
            <a:off x="12385213" y="6952200"/>
            <a:ext cx="9266720" cy="21236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8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Model Analysis and Optimization</a:t>
            </a:r>
          </a:p>
          <a:p>
            <a:pPr lvl="0">
              <a:lnSpc>
                <a:spcPct val="150000"/>
              </a:lnSpc>
              <a:buSzPct val="25000"/>
            </a:pPr>
            <a:r>
              <a:rPr lang="en-US" sz="20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Analyzing if the algorithms were efficient at identifying collisional families.</a:t>
            </a:r>
          </a:p>
        </p:txBody>
      </p:sp>
      <p:sp>
        <p:nvSpPr>
          <p:cNvPr id="10" name="Shape 85">
            <a:extLst>
              <a:ext uri="{FF2B5EF4-FFF2-40B4-BE49-F238E27FC236}">
                <a16:creationId xmlns:a16="http://schemas.microsoft.com/office/drawing/2014/main" id="{1036CF30-F2F7-6946-9CF3-9442C5F890C8}"/>
              </a:ext>
            </a:extLst>
          </p:cNvPr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Methods</a:t>
            </a:r>
          </a:p>
        </p:txBody>
      </p:sp>
      <p:sp>
        <p:nvSpPr>
          <p:cNvPr id="8" name="Shape 84">
            <a:extLst>
              <a:ext uri="{FF2B5EF4-FFF2-40B4-BE49-F238E27FC236}">
                <a16:creationId xmlns:a16="http://schemas.microsoft.com/office/drawing/2014/main" id="{FA9B9206-D35B-174A-A838-E01EA794464B}"/>
              </a:ext>
            </a:extLst>
          </p:cNvPr>
          <p:cNvSpPr txBox="1"/>
          <p:nvPr/>
        </p:nvSpPr>
        <p:spPr>
          <a:xfrm>
            <a:off x="15344078" y="10459844"/>
            <a:ext cx="7365109" cy="24894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  <a:buSzPct val="25000"/>
            </a:pPr>
            <a:r>
              <a:rPr lang="en-US" sz="36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Flowchart</a:t>
            </a:r>
          </a:p>
          <a:p>
            <a:pPr lvl="0">
              <a:lnSpc>
                <a:spcPct val="150000"/>
              </a:lnSpc>
              <a:buSzPct val="25000"/>
            </a:pPr>
            <a:r>
              <a:rPr lang="en-US" sz="3600" dirty="0">
                <a:hlinkClick r:id="rId3"/>
              </a:rPr>
              <a:t>https://www.draw.io/</a:t>
            </a:r>
            <a:endParaRPr lang="en-US" sz="3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506446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09495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en-US" sz="2800" dirty="0"/>
              <a:t>explanation of difficult, unique and/or significant section(s) of the program. </a:t>
            </a:r>
            <a:endParaRPr lang="en-US" sz="6000" dirty="0"/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2213650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1759630" y="2955258"/>
            <a:ext cx="20949557" cy="9994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en-US" sz="3200" dirty="0"/>
              <a:t>structured or object- oriented) were used in the project.</a:t>
            </a:r>
          </a:p>
          <a:p>
            <a:endParaRPr lang="en-US" sz="3200" dirty="0"/>
          </a:p>
          <a:p>
            <a:r>
              <a:rPr lang="en-US" sz="3200" dirty="0"/>
              <a:t>Python </a:t>
            </a:r>
            <a:endParaRPr lang="en-US" sz="6600" dirty="0"/>
          </a:p>
        </p:txBody>
      </p:sp>
      <p:sp>
        <p:nvSpPr>
          <p:cNvPr id="85" name="Shape 85"/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Programming Design Method</a:t>
            </a:r>
          </a:p>
        </p:txBody>
      </p:sp>
    </p:spTree>
    <p:extLst>
      <p:ext uri="{BB962C8B-B14F-4D97-AF65-F5344CB8AC3E}">
        <p14:creationId xmlns:p14="http://schemas.microsoft.com/office/powerpoint/2010/main" val="3940447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/>
        </p:nvSpPr>
        <p:spPr>
          <a:xfrm>
            <a:off x="1759630" y="4154555"/>
            <a:ext cx="9266720" cy="21236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fontAlgn="base"/>
            <a:r>
              <a:rPr lang="en-US" b="1" dirty="0"/>
              <a:t>Pre-processing data</a:t>
            </a:r>
          </a:p>
          <a:p>
            <a:pPr lvl="1" fontAlgn="base"/>
            <a:r>
              <a:rPr lang="en-US" dirty="0"/>
              <a:t>Randomize data</a:t>
            </a:r>
          </a:p>
          <a:p>
            <a:pPr lvl="1" fontAlgn="base"/>
            <a:r>
              <a:rPr lang="en-US" dirty="0"/>
              <a:t>Normalizing data</a:t>
            </a:r>
          </a:p>
          <a:p>
            <a:pPr lvl="1" fontAlgn="base"/>
            <a:r>
              <a:rPr lang="en-US" dirty="0"/>
              <a:t>Data augmentation</a:t>
            </a:r>
          </a:p>
          <a:p>
            <a:pPr lvl="2" fontAlgn="base"/>
            <a:r>
              <a:rPr lang="en-US" dirty="0"/>
              <a:t>Zero Bursts - implementing random zeros in data to replace data with errors</a:t>
            </a:r>
          </a:p>
          <a:p>
            <a:pPr lvl="2" fontAlgn="base"/>
            <a:r>
              <a:rPr lang="en-US" dirty="0"/>
              <a:t>Random Resampling - changing the sample rate of data collection to increase dataset size and avoid overfitting</a:t>
            </a:r>
          </a:p>
        </p:txBody>
      </p:sp>
      <p:sp>
        <p:nvSpPr>
          <p:cNvPr id="10" name="Shape 85">
            <a:extLst>
              <a:ext uri="{FF2B5EF4-FFF2-40B4-BE49-F238E27FC236}">
                <a16:creationId xmlns:a16="http://schemas.microsoft.com/office/drawing/2014/main" id="{1036CF30-F2F7-6946-9CF3-9442C5F890C8}"/>
              </a:ext>
            </a:extLst>
          </p:cNvPr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Pre-processing data</a:t>
            </a:r>
          </a:p>
        </p:txBody>
      </p:sp>
    </p:spTree>
    <p:extLst>
      <p:ext uri="{BB962C8B-B14F-4D97-AF65-F5344CB8AC3E}">
        <p14:creationId xmlns:p14="http://schemas.microsoft.com/office/powerpoint/2010/main" val="3707663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/>
        </p:nvSpPr>
        <p:spPr>
          <a:xfrm>
            <a:off x="1759629" y="2673976"/>
            <a:ext cx="10433957" cy="1027528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endParaRPr lang="en-US" dirty="0"/>
          </a:p>
        </p:txBody>
      </p:sp>
      <p:sp>
        <p:nvSpPr>
          <p:cNvPr id="10" name="Shape 85">
            <a:extLst>
              <a:ext uri="{FF2B5EF4-FFF2-40B4-BE49-F238E27FC236}">
                <a16:creationId xmlns:a16="http://schemas.microsoft.com/office/drawing/2014/main" id="{1036CF30-F2F7-6946-9CF3-9442C5F890C8}"/>
              </a:ext>
            </a:extLst>
          </p:cNvPr>
          <p:cNvSpPr txBox="1"/>
          <p:nvPr/>
        </p:nvSpPr>
        <p:spPr>
          <a:xfrm>
            <a:off x="1759630" y="766742"/>
            <a:ext cx="20949557" cy="1907234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SzPct val="25000"/>
            </a:pPr>
            <a:r>
              <a:rPr lang="en-US" sz="104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Convolutional Neural Network Model</a:t>
            </a:r>
          </a:p>
        </p:txBody>
      </p:sp>
      <p:sp>
        <p:nvSpPr>
          <p:cNvPr id="8" name="Shape 150">
            <a:extLst>
              <a:ext uri="{FF2B5EF4-FFF2-40B4-BE49-F238E27FC236}">
                <a16:creationId xmlns:a16="http://schemas.microsoft.com/office/drawing/2014/main" id="{8DCCD144-ACE6-EE4F-B31F-934A06782F0E}"/>
              </a:ext>
            </a:extLst>
          </p:cNvPr>
          <p:cNvSpPr txBox="1"/>
          <p:nvPr/>
        </p:nvSpPr>
        <p:spPr>
          <a:xfrm>
            <a:off x="13069229" y="2830090"/>
            <a:ext cx="9563485" cy="1027528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import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torch.nn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as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nn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import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torch.nn.functional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as F</a:t>
            </a: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class Net(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nn.Module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def __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super().__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__()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self.conv1 = nn.Conv1d(1, 45, 4)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self.conv2 = nn.Conv1d(45, 90, 4)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self.conv3 = nn.Conv1d(90, 180, 4)</a:t>
            </a:r>
          </a:p>
          <a:p>
            <a:b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x =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torch.randn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(1,1,180).view(-1,1,180)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self._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to_linear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= None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self.convs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</a:p>
          <a:p>
            <a:b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self.fc1 =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nn.Linear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(self._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to_linear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 180)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self.fc2 =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nn.Linear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(180, 4)</a:t>
            </a:r>
          </a:p>
          <a:p>
            <a:b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def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convs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(self, x):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x = F.max_pool1d(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F.relu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(self.conv1(x)), 2)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x = F.max_pool1d(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F.relu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(self.conv2(x)), 2)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x = F.max_pool1d(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F.relu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(self.conv3(x)), 2)</a:t>
            </a:r>
          </a:p>
          <a:p>
            <a:b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if self._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to_linear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is None: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    self._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to_linear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= x[0].shape[0]*x[0].shape[1]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return x</a:t>
            </a:r>
          </a:p>
          <a:p>
            <a:b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def forward(self, x):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x =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self.convs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x =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x.view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(-1, self._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to_linear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#x =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x.view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(-1, 2294784)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x = 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F.relu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(self.fc1(x))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x = self.fc2(x)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    return x</a:t>
            </a:r>
          </a:p>
          <a:p>
            <a:b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2155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ack Minimal 1">
      <a:dk1>
        <a:srgbClr val="000000"/>
      </a:dk1>
      <a:lt1>
        <a:srgbClr val="FFFFFF"/>
      </a:lt1>
      <a:dk2>
        <a:srgbClr val="000000"/>
      </a:dk2>
      <a:lt2>
        <a:srgbClr val="F6F7FA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00"/>
      </a:hlink>
      <a:folHlink>
        <a:srgbClr val="B0B1B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9905</TotalTime>
  <Words>1446</Words>
  <Application>Microsoft Macintosh PowerPoint</Application>
  <PresentationFormat>Custom</PresentationFormat>
  <Paragraphs>131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Times New Roman</vt:lpstr>
      <vt:lpstr>Calibri</vt:lpstr>
      <vt:lpstr>Arial</vt:lpstr>
      <vt:lpstr>Courier New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Aditya Kendre</cp:lastModifiedBy>
  <cp:revision>144</cp:revision>
  <dcterms:modified xsi:type="dcterms:W3CDTF">2020-01-14T17:45:33Z</dcterms:modified>
</cp:coreProperties>
</file>